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15"/>
  </p:handoutMasterIdLst>
  <p:sldIdLst>
    <p:sldId id="277" r:id="rId2"/>
    <p:sldId id="278" r:id="rId3"/>
    <p:sldId id="291" r:id="rId4"/>
    <p:sldId id="293" r:id="rId5"/>
    <p:sldId id="299" r:id="rId6"/>
    <p:sldId id="281" r:id="rId7"/>
    <p:sldId id="284" r:id="rId8"/>
    <p:sldId id="296" r:id="rId9"/>
    <p:sldId id="294" r:id="rId10"/>
    <p:sldId id="295" r:id="rId11"/>
    <p:sldId id="297" r:id="rId12"/>
    <p:sldId id="298" r:id="rId13"/>
    <p:sldId id="290" r:id="rId14"/>
  </p:sldIdLst>
  <p:sldSz cx="12192000" cy="6858000"/>
  <p:notesSz cx="6858000" cy="9144000"/>
  <p:embeddedFontLst>
    <p:embeddedFont>
      <p:font typeface="思源黑体 Medium" panose="020B0600000000000000" pitchFamily="34" charset="-122"/>
      <p:regular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egoe UI Light" panose="020B0502040204020203" pitchFamily="34" charset="0"/>
      <p:regular r:id="rId23"/>
      <p:italic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C7C4"/>
    <a:srgbClr val="0F1459"/>
    <a:srgbClr val="E73A1C"/>
    <a:srgbClr val="278D8B"/>
    <a:srgbClr val="0A0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53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B06CD-7FE3-4AC6-8B7E-6FFDAE13ADD9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24F3F-A666-43A0-B458-64E8AC0052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340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06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13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b="8102"/>
          <a:stretch/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4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b="8102"/>
          <a:stretch/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 flipH="1">
            <a:off x="914400" y="952500"/>
            <a:ext cx="3657600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  <a:tailEnd type="oval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六角星 9"/>
          <p:cNvSpPr/>
          <p:nvPr userDrawn="1"/>
        </p:nvSpPr>
        <p:spPr>
          <a:xfrm>
            <a:off x="540544" y="817959"/>
            <a:ext cx="269081" cy="269081"/>
          </a:xfrm>
          <a:prstGeom prst="star6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13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b="8102"/>
          <a:stretch/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 flipH="1">
            <a:off x="914400" y="952500"/>
            <a:ext cx="3657600" cy="0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  <a:tailEnd type="oval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六角星 7"/>
          <p:cNvSpPr/>
          <p:nvPr userDrawn="1"/>
        </p:nvSpPr>
        <p:spPr>
          <a:xfrm>
            <a:off x="540544" y="817959"/>
            <a:ext cx="269081" cy="269081"/>
          </a:xfrm>
          <a:prstGeom prst="star6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828925" y="538933"/>
            <a:ext cx="1809749" cy="333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lvl="0"/>
            <a:r>
              <a:rPr lang="zh-CN" altLang="en-US" dirty="0"/>
              <a:t>添加副标题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453207"/>
            <a:ext cx="180975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pPr lvl="0"/>
            <a:r>
              <a:rPr lang="zh-CN" altLang="en-US" dirty="0"/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10387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b="8102"/>
          <a:stretch/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sp>
        <p:nvSpPr>
          <p:cNvPr id="6" name="等腰三角形 5"/>
          <p:cNvSpPr/>
          <p:nvPr userDrawn="1"/>
        </p:nvSpPr>
        <p:spPr>
          <a:xfrm>
            <a:off x="4012442" y="1596788"/>
            <a:ext cx="3971498" cy="3423705"/>
          </a:xfrm>
          <a:prstGeom prst="triangle">
            <a:avLst/>
          </a:prstGeom>
          <a:noFill/>
          <a:ln w="1270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357813" y="3500438"/>
            <a:ext cx="11858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5100462" y="3835939"/>
            <a:ext cx="1879600" cy="5074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defRPr>
            </a:lvl1pPr>
          </a:lstStyle>
          <a:p>
            <a:r>
              <a:rPr lang="zh-CN" altLang="en-US" dirty="0"/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106663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 b="8102"/>
          <a:stretch/>
        </p:blipFill>
        <p:spPr>
          <a:xfrm>
            <a:off x="0" y="-57150"/>
            <a:ext cx="12192000" cy="691515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-1" y="-7448"/>
            <a:ext cx="12187589" cy="6865447"/>
            <a:chOff x="0" y="-7447"/>
            <a:chExt cx="9144002" cy="5150950"/>
          </a:xfrm>
        </p:grpSpPr>
        <p:cxnSp>
          <p:nvCxnSpPr>
            <p:cNvPr id="9" name="直线连接符 2"/>
            <p:cNvCxnSpPr/>
            <p:nvPr/>
          </p:nvCxnSpPr>
          <p:spPr>
            <a:xfrm>
              <a:off x="0" y="2"/>
              <a:ext cx="1396002" cy="32629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3"/>
            <p:cNvCxnSpPr/>
            <p:nvPr/>
          </p:nvCxnSpPr>
          <p:spPr>
            <a:xfrm flipV="1">
              <a:off x="732051" y="326292"/>
              <a:ext cx="663953" cy="9096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4"/>
            <p:cNvCxnSpPr/>
            <p:nvPr/>
          </p:nvCxnSpPr>
          <p:spPr>
            <a:xfrm>
              <a:off x="2" y="0"/>
              <a:ext cx="732049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5"/>
            <p:cNvCxnSpPr/>
            <p:nvPr/>
          </p:nvCxnSpPr>
          <p:spPr>
            <a:xfrm>
              <a:off x="2" y="1693190"/>
              <a:ext cx="1975651" cy="38939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6"/>
            <p:cNvCxnSpPr/>
            <p:nvPr/>
          </p:nvCxnSpPr>
          <p:spPr>
            <a:xfrm flipV="1">
              <a:off x="1396004" y="2"/>
              <a:ext cx="1205861" cy="32629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7"/>
            <p:cNvCxnSpPr/>
            <p:nvPr/>
          </p:nvCxnSpPr>
          <p:spPr>
            <a:xfrm flipV="1">
              <a:off x="1975652" y="0"/>
              <a:ext cx="626211" cy="20825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8"/>
            <p:cNvCxnSpPr/>
            <p:nvPr/>
          </p:nvCxnSpPr>
          <p:spPr>
            <a:xfrm flipH="1" flipV="1">
              <a:off x="1396003" y="326292"/>
              <a:ext cx="579648" cy="1756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9"/>
            <p:cNvCxnSpPr/>
            <p:nvPr/>
          </p:nvCxnSpPr>
          <p:spPr>
            <a:xfrm>
              <a:off x="732049" y="1235988"/>
              <a:ext cx="1243602" cy="84659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0"/>
            <p:cNvCxnSpPr/>
            <p:nvPr/>
          </p:nvCxnSpPr>
          <p:spPr>
            <a:xfrm flipV="1">
              <a:off x="573293" y="2082586"/>
              <a:ext cx="1402359" cy="8981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1"/>
            <p:cNvCxnSpPr/>
            <p:nvPr/>
          </p:nvCxnSpPr>
          <p:spPr>
            <a:xfrm>
              <a:off x="6676643" y="3311124"/>
              <a:ext cx="1561117" cy="27808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2"/>
            <p:cNvCxnSpPr/>
            <p:nvPr/>
          </p:nvCxnSpPr>
          <p:spPr>
            <a:xfrm flipH="1">
              <a:off x="1975651" y="1693189"/>
              <a:ext cx="1058384" cy="389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3"/>
            <p:cNvCxnSpPr/>
            <p:nvPr/>
          </p:nvCxnSpPr>
          <p:spPr>
            <a:xfrm>
              <a:off x="2601864" y="0"/>
              <a:ext cx="432172" cy="16931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14"/>
            <p:cNvCxnSpPr/>
            <p:nvPr/>
          </p:nvCxnSpPr>
          <p:spPr>
            <a:xfrm>
              <a:off x="574727" y="2980718"/>
              <a:ext cx="1321545" cy="3968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15"/>
            <p:cNvCxnSpPr/>
            <p:nvPr/>
          </p:nvCxnSpPr>
          <p:spPr>
            <a:xfrm flipH="1">
              <a:off x="1896273" y="2082586"/>
              <a:ext cx="79378" cy="128752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16"/>
            <p:cNvCxnSpPr/>
            <p:nvPr/>
          </p:nvCxnSpPr>
          <p:spPr>
            <a:xfrm>
              <a:off x="0" y="2980719"/>
              <a:ext cx="573294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17"/>
            <p:cNvCxnSpPr/>
            <p:nvPr/>
          </p:nvCxnSpPr>
          <p:spPr>
            <a:xfrm>
              <a:off x="2" y="1693190"/>
              <a:ext cx="573293" cy="128752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18"/>
            <p:cNvCxnSpPr/>
            <p:nvPr/>
          </p:nvCxnSpPr>
          <p:spPr>
            <a:xfrm flipV="1">
              <a:off x="2" y="1235988"/>
              <a:ext cx="732049" cy="45720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19"/>
            <p:cNvCxnSpPr/>
            <p:nvPr/>
          </p:nvCxnSpPr>
          <p:spPr>
            <a:xfrm>
              <a:off x="8237761" y="3589204"/>
              <a:ext cx="906241" cy="15542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0"/>
            <p:cNvCxnSpPr/>
            <p:nvPr/>
          </p:nvCxnSpPr>
          <p:spPr>
            <a:xfrm flipV="1">
              <a:off x="8237758" y="1587364"/>
              <a:ext cx="906242" cy="20018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1"/>
            <p:cNvCxnSpPr/>
            <p:nvPr/>
          </p:nvCxnSpPr>
          <p:spPr>
            <a:xfrm>
              <a:off x="7496890" y="2151760"/>
              <a:ext cx="740870" cy="143744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66"/>
            <p:cNvCxnSpPr/>
            <p:nvPr/>
          </p:nvCxnSpPr>
          <p:spPr>
            <a:xfrm>
              <a:off x="2601864" y="2"/>
              <a:ext cx="1658135" cy="108469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67"/>
            <p:cNvCxnSpPr/>
            <p:nvPr/>
          </p:nvCxnSpPr>
          <p:spPr>
            <a:xfrm flipV="1">
              <a:off x="3448569" y="1084699"/>
              <a:ext cx="811428" cy="151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68"/>
            <p:cNvCxnSpPr/>
            <p:nvPr/>
          </p:nvCxnSpPr>
          <p:spPr>
            <a:xfrm>
              <a:off x="2601864" y="2"/>
              <a:ext cx="846706" cy="122854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69"/>
            <p:cNvCxnSpPr/>
            <p:nvPr/>
          </p:nvCxnSpPr>
          <p:spPr>
            <a:xfrm>
              <a:off x="3034037" y="1685743"/>
              <a:ext cx="1975651" cy="38939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70"/>
            <p:cNvCxnSpPr/>
            <p:nvPr/>
          </p:nvCxnSpPr>
          <p:spPr>
            <a:xfrm flipV="1">
              <a:off x="4259999" y="-7444"/>
              <a:ext cx="1375901" cy="109214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71"/>
            <p:cNvCxnSpPr/>
            <p:nvPr/>
          </p:nvCxnSpPr>
          <p:spPr>
            <a:xfrm flipV="1">
              <a:off x="5009687" y="-7447"/>
              <a:ext cx="626211" cy="20825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72"/>
            <p:cNvCxnSpPr/>
            <p:nvPr/>
          </p:nvCxnSpPr>
          <p:spPr>
            <a:xfrm flipH="1" flipV="1">
              <a:off x="4259999" y="1084701"/>
              <a:ext cx="749689" cy="99043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73"/>
            <p:cNvCxnSpPr/>
            <p:nvPr/>
          </p:nvCxnSpPr>
          <p:spPr>
            <a:xfrm>
              <a:off x="3448571" y="1235990"/>
              <a:ext cx="1561117" cy="83914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74"/>
            <p:cNvCxnSpPr/>
            <p:nvPr/>
          </p:nvCxnSpPr>
          <p:spPr>
            <a:xfrm flipV="1">
              <a:off x="3607328" y="2075139"/>
              <a:ext cx="1402359" cy="8981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75"/>
            <p:cNvCxnSpPr/>
            <p:nvPr/>
          </p:nvCxnSpPr>
          <p:spPr>
            <a:xfrm flipH="1">
              <a:off x="5009686" y="1685743"/>
              <a:ext cx="1058384" cy="389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76"/>
            <p:cNvCxnSpPr/>
            <p:nvPr/>
          </p:nvCxnSpPr>
          <p:spPr>
            <a:xfrm>
              <a:off x="5635899" y="-7447"/>
              <a:ext cx="432172" cy="16931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77"/>
            <p:cNvCxnSpPr/>
            <p:nvPr/>
          </p:nvCxnSpPr>
          <p:spPr>
            <a:xfrm flipH="1" flipV="1">
              <a:off x="1975653" y="2082586"/>
              <a:ext cx="1633111" cy="89068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78"/>
            <p:cNvCxnSpPr/>
            <p:nvPr/>
          </p:nvCxnSpPr>
          <p:spPr>
            <a:xfrm flipH="1">
              <a:off x="4260000" y="326294"/>
              <a:ext cx="95536" cy="75840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79"/>
            <p:cNvCxnSpPr/>
            <p:nvPr/>
          </p:nvCxnSpPr>
          <p:spPr>
            <a:xfrm flipV="1">
              <a:off x="1896274" y="2973273"/>
              <a:ext cx="1711057" cy="40428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80"/>
            <p:cNvCxnSpPr/>
            <p:nvPr/>
          </p:nvCxnSpPr>
          <p:spPr>
            <a:xfrm>
              <a:off x="3034037" y="1685743"/>
              <a:ext cx="573293" cy="128752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81"/>
            <p:cNvCxnSpPr/>
            <p:nvPr/>
          </p:nvCxnSpPr>
          <p:spPr>
            <a:xfrm flipV="1">
              <a:off x="3034035" y="1235991"/>
              <a:ext cx="414534" cy="44975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90"/>
            <p:cNvCxnSpPr/>
            <p:nvPr/>
          </p:nvCxnSpPr>
          <p:spPr>
            <a:xfrm flipH="1">
              <a:off x="5741737" y="1693190"/>
              <a:ext cx="326335" cy="161793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91"/>
            <p:cNvCxnSpPr/>
            <p:nvPr/>
          </p:nvCxnSpPr>
          <p:spPr>
            <a:xfrm flipH="1" flipV="1">
              <a:off x="5635900" y="0"/>
              <a:ext cx="1616497" cy="47869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92"/>
            <p:cNvCxnSpPr/>
            <p:nvPr/>
          </p:nvCxnSpPr>
          <p:spPr>
            <a:xfrm>
              <a:off x="5009688" y="2075135"/>
              <a:ext cx="732049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93"/>
            <p:cNvCxnSpPr/>
            <p:nvPr/>
          </p:nvCxnSpPr>
          <p:spPr>
            <a:xfrm flipH="1" flipV="1">
              <a:off x="1" y="2973270"/>
              <a:ext cx="574726" cy="79231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94"/>
            <p:cNvCxnSpPr/>
            <p:nvPr/>
          </p:nvCxnSpPr>
          <p:spPr>
            <a:xfrm flipV="1">
              <a:off x="7252397" y="0"/>
              <a:ext cx="985363" cy="48943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95"/>
            <p:cNvCxnSpPr/>
            <p:nvPr/>
          </p:nvCxnSpPr>
          <p:spPr>
            <a:xfrm flipV="1">
              <a:off x="7690926" y="0"/>
              <a:ext cx="546832" cy="12359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96"/>
            <p:cNvCxnSpPr/>
            <p:nvPr/>
          </p:nvCxnSpPr>
          <p:spPr>
            <a:xfrm flipH="1" flipV="1">
              <a:off x="7108818" y="0"/>
              <a:ext cx="143579" cy="47869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97"/>
            <p:cNvCxnSpPr/>
            <p:nvPr/>
          </p:nvCxnSpPr>
          <p:spPr>
            <a:xfrm flipV="1">
              <a:off x="6068071" y="478694"/>
              <a:ext cx="1184325" cy="121449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98"/>
            <p:cNvCxnSpPr/>
            <p:nvPr/>
          </p:nvCxnSpPr>
          <p:spPr>
            <a:xfrm flipV="1">
              <a:off x="573294" y="3370113"/>
              <a:ext cx="1322980" cy="39546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99"/>
            <p:cNvCxnSpPr/>
            <p:nvPr/>
          </p:nvCxnSpPr>
          <p:spPr>
            <a:xfrm flipH="1" flipV="1">
              <a:off x="7252396" y="489440"/>
              <a:ext cx="438530" cy="73910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100"/>
            <p:cNvCxnSpPr/>
            <p:nvPr/>
          </p:nvCxnSpPr>
          <p:spPr>
            <a:xfrm flipV="1">
              <a:off x="6068070" y="1235988"/>
              <a:ext cx="1622856" cy="45720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101"/>
            <p:cNvCxnSpPr/>
            <p:nvPr/>
          </p:nvCxnSpPr>
          <p:spPr>
            <a:xfrm flipH="1" flipV="1">
              <a:off x="1896275" y="3377560"/>
              <a:ext cx="961365" cy="7936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102"/>
            <p:cNvCxnSpPr/>
            <p:nvPr/>
          </p:nvCxnSpPr>
          <p:spPr>
            <a:xfrm flipH="1">
              <a:off x="573294" y="2973270"/>
              <a:ext cx="1435" cy="79231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103"/>
            <p:cNvCxnSpPr/>
            <p:nvPr/>
          </p:nvCxnSpPr>
          <p:spPr>
            <a:xfrm>
              <a:off x="3607329" y="2993390"/>
              <a:ext cx="2134408" cy="317733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104"/>
            <p:cNvCxnSpPr/>
            <p:nvPr/>
          </p:nvCxnSpPr>
          <p:spPr>
            <a:xfrm flipH="1">
              <a:off x="2857640" y="2973270"/>
              <a:ext cx="749689" cy="119797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105"/>
            <p:cNvCxnSpPr/>
            <p:nvPr/>
          </p:nvCxnSpPr>
          <p:spPr>
            <a:xfrm flipV="1">
              <a:off x="2857638" y="4171242"/>
              <a:ext cx="1322980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132"/>
            <p:cNvCxnSpPr/>
            <p:nvPr/>
          </p:nvCxnSpPr>
          <p:spPr>
            <a:xfrm>
              <a:off x="6068072" y="1693191"/>
              <a:ext cx="608571" cy="161793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133"/>
            <p:cNvCxnSpPr/>
            <p:nvPr/>
          </p:nvCxnSpPr>
          <p:spPr>
            <a:xfrm flipV="1">
              <a:off x="6676641" y="2151760"/>
              <a:ext cx="820248" cy="115936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连接符 134"/>
            <p:cNvCxnSpPr/>
            <p:nvPr/>
          </p:nvCxnSpPr>
          <p:spPr>
            <a:xfrm>
              <a:off x="5741736" y="3311123"/>
              <a:ext cx="934906" cy="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135"/>
            <p:cNvCxnSpPr/>
            <p:nvPr/>
          </p:nvCxnSpPr>
          <p:spPr>
            <a:xfrm flipV="1">
              <a:off x="8237761" y="3311123"/>
              <a:ext cx="906241" cy="278082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136"/>
            <p:cNvCxnSpPr/>
            <p:nvPr/>
          </p:nvCxnSpPr>
          <p:spPr>
            <a:xfrm flipV="1">
              <a:off x="7496891" y="1235990"/>
              <a:ext cx="194037" cy="91577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137"/>
            <p:cNvCxnSpPr/>
            <p:nvPr/>
          </p:nvCxnSpPr>
          <p:spPr>
            <a:xfrm flipV="1">
              <a:off x="7496891" y="1587364"/>
              <a:ext cx="1647111" cy="5643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138"/>
            <p:cNvCxnSpPr/>
            <p:nvPr/>
          </p:nvCxnSpPr>
          <p:spPr>
            <a:xfrm flipH="1" flipV="1">
              <a:off x="6068071" y="1693192"/>
              <a:ext cx="1428818" cy="45857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139"/>
            <p:cNvCxnSpPr/>
            <p:nvPr/>
          </p:nvCxnSpPr>
          <p:spPr>
            <a:xfrm flipV="1">
              <a:off x="4180620" y="3311126"/>
              <a:ext cx="1561117" cy="86011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140"/>
            <p:cNvCxnSpPr/>
            <p:nvPr/>
          </p:nvCxnSpPr>
          <p:spPr>
            <a:xfrm flipH="1" flipV="1">
              <a:off x="5741736" y="3311126"/>
              <a:ext cx="493913" cy="159206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141"/>
            <p:cNvCxnSpPr/>
            <p:nvPr/>
          </p:nvCxnSpPr>
          <p:spPr>
            <a:xfrm>
              <a:off x="8237761" y="0"/>
              <a:ext cx="906241" cy="1587364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142"/>
            <p:cNvCxnSpPr/>
            <p:nvPr/>
          </p:nvCxnSpPr>
          <p:spPr>
            <a:xfrm>
              <a:off x="7690926" y="1235990"/>
              <a:ext cx="1453074" cy="351375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143"/>
            <p:cNvCxnSpPr/>
            <p:nvPr/>
          </p:nvCxnSpPr>
          <p:spPr>
            <a:xfrm flipH="1">
              <a:off x="1825713" y="3370113"/>
              <a:ext cx="70560" cy="147134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144"/>
            <p:cNvCxnSpPr/>
            <p:nvPr/>
          </p:nvCxnSpPr>
          <p:spPr>
            <a:xfrm>
              <a:off x="573294" y="3765580"/>
              <a:ext cx="1252421" cy="107588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145"/>
            <p:cNvCxnSpPr/>
            <p:nvPr/>
          </p:nvCxnSpPr>
          <p:spPr>
            <a:xfrm flipV="1">
              <a:off x="1825715" y="4171240"/>
              <a:ext cx="1031925" cy="67022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连接符 146"/>
            <p:cNvCxnSpPr/>
            <p:nvPr/>
          </p:nvCxnSpPr>
          <p:spPr>
            <a:xfrm flipH="1">
              <a:off x="2" y="3765582"/>
              <a:ext cx="573291" cy="52912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147"/>
            <p:cNvCxnSpPr/>
            <p:nvPr/>
          </p:nvCxnSpPr>
          <p:spPr>
            <a:xfrm flipH="1" flipV="1">
              <a:off x="3607330" y="2993392"/>
              <a:ext cx="573290" cy="11778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193"/>
            <p:cNvCxnSpPr/>
            <p:nvPr/>
          </p:nvCxnSpPr>
          <p:spPr>
            <a:xfrm>
              <a:off x="4180618" y="4171242"/>
              <a:ext cx="2055030" cy="7319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196"/>
            <p:cNvCxnSpPr/>
            <p:nvPr/>
          </p:nvCxnSpPr>
          <p:spPr>
            <a:xfrm flipH="1">
              <a:off x="5971052" y="4903193"/>
              <a:ext cx="264597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197"/>
            <p:cNvCxnSpPr/>
            <p:nvPr/>
          </p:nvCxnSpPr>
          <p:spPr>
            <a:xfrm flipH="1">
              <a:off x="6235650" y="3311126"/>
              <a:ext cx="440992" cy="1592067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198"/>
            <p:cNvCxnSpPr/>
            <p:nvPr/>
          </p:nvCxnSpPr>
          <p:spPr>
            <a:xfrm flipH="1" flipV="1">
              <a:off x="6235651" y="4903193"/>
              <a:ext cx="1528298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199"/>
            <p:cNvCxnSpPr/>
            <p:nvPr/>
          </p:nvCxnSpPr>
          <p:spPr>
            <a:xfrm flipH="1">
              <a:off x="7763949" y="3589204"/>
              <a:ext cx="473812" cy="155429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200"/>
            <p:cNvCxnSpPr/>
            <p:nvPr/>
          </p:nvCxnSpPr>
          <p:spPr>
            <a:xfrm>
              <a:off x="6676641" y="3311124"/>
              <a:ext cx="1087306" cy="1832376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213"/>
            <p:cNvCxnSpPr/>
            <p:nvPr/>
          </p:nvCxnSpPr>
          <p:spPr>
            <a:xfrm flipH="1" flipV="1">
              <a:off x="573293" y="3765583"/>
              <a:ext cx="560196" cy="137791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214"/>
            <p:cNvCxnSpPr/>
            <p:nvPr/>
          </p:nvCxnSpPr>
          <p:spPr>
            <a:xfrm flipH="1" flipV="1">
              <a:off x="2857639" y="4171243"/>
              <a:ext cx="590930" cy="97225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215"/>
            <p:cNvCxnSpPr/>
            <p:nvPr/>
          </p:nvCxnSpPr>
          <p:spPr>
            <a:xfrm flipH="1" flipV="1">
              <a:off x="3" y="4294702"/>
              <a:ext cx="1133488" cy="84879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234"/>
            <p:cNvCxnSpPr/>
            <p:nvPr/>
          </p:nvCxnSpPr>
          <p:spPr>
            <a:xfrm flipV="1">
              <a:off x="3448571" y="4171243"/>
              <a:ext cx="732049" cy="97226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连接符 235"/>
            <p:cNvCxnSpPr/>
            <p:nvPr/>
          </p:nvCxnSpPr>
          <p:spPr>
            <a:xfrm>
              <a:off x="1825713" y="4841460"/>
              <a:ext cx="1622856" cy="3020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236"/>
            <p:cNvCxnSpPr/>
            <p:nvPr/>
          </p:nvCxnSpPr>
          <p:spPr>
            <a:xfrm flipH="1">
              <a:off x="1133491" y="4841462"/>
              <a:ext cx="692222" cy="30204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246"/>
            <p:cNvCxnSpPr/>
            <p:nvPr/>
          </p:nvCxnSpPr>
          <p:spPr>
            <a:xfrm>
              <a:off x="4544450" y="4903193"/>
              <a:ext cx="1426602" cy="240309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247"/>
            <p:cNvCxnSpPr/>
            <p:nvPr/>
          </p:nvCxnSpPr>
          <p:spPr>
            <a:xfrm flipV="1">
              <a:off x="3448571" y="4903192"/>
              <a:ext cx="1095881" cy="24030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248"/>
            <p:cNvCxnSpPr/>
            <p:nvPr/>
          </p:nvCxnSpPr>
          <p:spPr>
            <a:xfrm flipH="1" flipV="1">
              <a:off x="4180619" y="4171242"/>
              <a:ext cx="363831" cy="73195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259"/>
            <p:cNvCxnSpPr/>
            <p:nvPr/>
          </p:nvCxnSpPr>
          <p:spPr>
            <a:xfrm flipV="1">
              <a:off x="4355535" y="3"/>
              <a:ext cx="1280362" cy="32629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270"/>
            <p:cNvCxnSpPr/>
            <p:nvPr/>
          </p:nvCxnSpPr>
          <p:spPr>
            <a:xfrm flipH="1" flipV="1">
              <a:off x="2601866" y="4"/>
              <a:ext cx="1753671" cy="326288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282"/>
            <p:cNvCxnSpPr/>
            <p:nvPr/>
          </p:nvCxnSpPr>
          <p:spPr>
            <a:xfrm flipV="1">
              <a:off x="4544450" y="4903193"/>
              <a:ext cx="1691198" cy="1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285"/>
            <p:cNvCxnSpPr/>
            <p:nvPr/>
          </p:nvCxnSpPr>
          <p:spPr>
            <a:xfrm flipH="1" flipV="1">
              <a:off x="1825714" y="4841460"/>
              <a:ext cx="294330" cy="302040"/>
            </a:xfrm>
            <a:prstGeom prst="line">
              <a:avLst/>
            </a:prstGeom>
            <a:ln w="3175" cmpd="sng">
              <a:solidFill>
                <a:schemeClr val="bg1">
                  <a:alpha val="2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椭圆 95"/>
          <p:cNvSpPr/>
          <p:nvPr userDrawn="1"/>
        </p:nvSpPr>
        <p:spPr>
          <a:xfrm>
            <a:off x="3830913" y="1194240"/>
            <a:ext cx="4516071" cy="451606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97" name="椭圆 96"/>
          <p:cNvSpPr/>
          <p:nvPr userDrawn="1"/>
        </p:nvSpPr>
        <p:spPr>
          <a:xfrm>
            <a:off x="4072787" y="1436117"/>
            <a:ext cx="4032322" cy="4032319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100" name="椭圆 99"/>
          <p:cNvSpPr/>
          <p:nvPr userDrawn="1"/>
        </p:nvSpPr>
        <p:spPr>
          <a:xfrm>
            <a:off x="3981319" y="2073936"/>
            <a:ext cx="326448" cy="326448"/>
          </a:xfrm>
          <a:prstGeom prst="ellipse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101" name="椭圆 100"/>
          <p:cNvSpPr/>
          <p:nvPr userDrawn="1"/>
        </p:nvSpPr>
        <p:spPr>
          <a:xfrm>
            <a:off x="8161603" y="3743402"/>
            <a:ext cx="326448" cy="326448"/>
          </a:xfrm>
          <a:prstGeom prst="ellipse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5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PLUS</a:t>
            </a:r>
            <a:r>
              <a:rPr lang="en-US" altLang="zh-CN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625781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获取更多优质模板（放映模式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0312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25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1" r:id="rId2"/>
    <p:sldLayoutId id="2147483668" r:id="rId3"/>
    <p:sldLayoutId id="2147483669" r:id="rId4"/>
    <p:sldLayoutId id="2147483650" r:id="rId5"/>
    <p:sldLayoutId id="2147483673" r:id="rId6"/>
    <p:sldLayoutId id="2147483670" r:id="rId7"/>
    <p:sldLayoutId id="2147483671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45902" y="3152246"/>
            <a:ext cx="3086093" cy="76943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时间线项目</a:t>
            </a:r>
            <a:endParaRPr kumimoji="1"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6629" y="3921683"/>
            <a:ext cx="3858741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董舜尧 庞家耀 郑栩僮 刘歆怡 李高丞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583892" y="2089030"/>
            <a:ext cx="969571" cy="954107"/>
            <a:chOff x="3471636" y="1238202"/>
            <a:chExt cx="1219201" cy="1199756"/>
          </a:xfrm>
        </p:grpSpPr>
        <p:sp>
          <p:nvSpPr>
            <p:cNvPr id="6" name="矩形 5"/>
            <p:cNvSpPr/>
            <p:nvPr/>
          </p:nvSpPr>
          <p:spPr>
            <a:xfrm>
              <a:off x="3471636" y="1242157"/>
              <a:ext cx="1181100" cy="1181100"/>
            </a:xfrm>
            <a:prstGeom prst="rect">
              <a:avLst/>
            </a:prstGeom>
            <a:noFill/>
            <a:ln>
              <a:solidFill>
                <a:srgbClr val="0F14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509737" y="1238202"/>
              <a:ext cx="1181100" cy="1199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终期</a:t>
              </a:r>
              <a:endParaRPr lang="en-US" altLang="zh-CN" sz="2800" b="1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r>
                <a:rPr lang="zh-CN" altLang="en-US" sz="28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答辩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16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A87AC-94AD-4AC4-9680-CC88F41D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后端原型</a:t>
            </a:r>
          </a:p>
        </p:txBody>
      </p:sp>
    </p:spTree>
    <p:extLst>
      <p:ext uri="{BB962C8B-B14F-4D97-AF65-F5344CB8AC3E}">
        <p14:creationId xmlns:p14="http://schemas.microsoft.com/office/powerpoint/2010/main" val="397721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A87AC-94AD-4AC4-9680-CC88F41D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584" y="3884577"/>
            <a:ext cx="2282832" cy="507462"/>
          </a:xfrm>
        </p:spPr>
        <p:txBody>
          <a:bodyPr/>
          <a:lstStyle/>
          <a:p>
            <a:r>
              <a:rPr lang="zh-CN" altLang="en-US" dirty="0"/>
              <a:t>数据库设计</a:t>
            </a:r>
          </a:p>
        </p:txBody>
      </p:sp>
    </p:spTree>
    <p:extLst>
      <p:ext uri="{BB962C8B-B14F-4D97-AF65-F5344CB8AC3E}">
        <p14:creationId xmlns:p14="http://schemas.microsoft.com/office/powerpoint/2010/main" val="416480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最后亿点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AAAFD0-B1DD-46EE-987A-0DE55337C0BD}"/>
              </a:ext>
            </a:extLst>
          </p:cNvPr>
          <p:cNvSpPr txBox="1"/>
          <p:nvPr/>
        </p:nvSpPr>
        <p:spPr>
          <a:xfrm>
            <a:off x="914400" y="1741038"/>
            <a:ext cx="9900812" cy="4053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这个项目来源于我们的一个简单的点子，最后实现的原型也只是项目的一个缩影，无法将整个项目完整设计的展示出来，更多细节欢迎浏览文档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由于时间仓促以及期末杀人，有些地方挖了坑写不完了，请见谅</a:t>
            </a:r>
            <a:r>
              <a:rPr lang="en-US" altLang="zh-CN" sz="2200" dirty="0" err="1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Orz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欢迎各位提问，有什么意见和建议请告诉我们（想投资也可以），有不足之处欢迎大家对我们批评指正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最后感谢一波李宇老师的指导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3030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08370" y="2578783"/>
            <a:ext cx="2161161" cy="1446546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THANK</a:t>
            </a:r>
          </a:p>
          <a:p>
            <a:pPr algn="ctr"/>
            <a:r>
              <a:rPr kumimoji="1"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0661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项目概述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75918" y="2105561"/>
            <a:ext cx="928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</a:t>
            </a:r>
            <a:endParaRPr lang="zh-CN" altLang="en-US" sz="8000" b="1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44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3200" y="538932"/>
            <a:ext cx="2074460" cy="333375"/>
          </a:xfrm>
        </p:spPr>
        <p:txBody>
          <a:bodyPr/>
          <a:lstStyle/>
          <a:p>
            <a:r>
              <a:rPr lang="zh-CN" altLang="en-US" dirty="0"/>
              <a:t>什么是时间线？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项目概述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AAAFD0-B1DD-46EE-987A-0DE55337C0BD}"/>
              </a:ext>
            </a:extLst>
          </p:cNvPr>
          <p:cNvSpPr txBox="1"/>
          <p:nvPr/>
        </p:nvSpPr>
        <p:spPr>
          <a:xfrm>
            <a:off x="914400" y="1741038"/>
            <a:ext cx="9900812" cy="269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一个以时间线为核心的应用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在时间线你可以管理你的时间，以时间线的形式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只需要几步，你就能把你的时间线变成笔记、待办、日程、日记等，并以时间轴为载体进行记录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61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3200" y="538932"/>
            <a:ext cx="2402732" cy="333375"/>
          </a:xfrm>
        </p:spPr>
        <p:txBody>
          <a:bodyPr/>
          <a:lstStyle/>
          <a:p>
            <a:r>
              <a:rPr lang="zh-CN" altLang="en-US" dirty="0"/>
              <a:t>时间线能做什么？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项目概述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AAAFD0-B1DD-46EE-987A-0DE55337C0BD}"/>
              </a:ext>
            </a:extLst>
          </p:cNvPr>
          <p:cNvSpPr txBox="1"/>
          <p:nvPr/>
        </p:nvSpPr>
        <p:spPr>
          <a:xfrm>
            <a:off x="914400" y="1741038"/>
            <a:ext cx="9900812" cy="337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日记？提醒？笔记本？钉钉？交友软件？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多条时间线相互独立，时间、地点、文字、图片记录一切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智能日程安排与提醒，代办事项与自定义模版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组织和社交，在相同的时间遇见不同的人，与组织共享时间安排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PC/Android/iOS</a:t>
            </a: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全平台通用，提供云同步随时随地同步</a:t>
            </a:r>
          </a:p>
        </p:txBody>
      </p:sp>
    </p:spTree>
    <p:extLst>
      <p:ext uri="{BB962C8B-B14F-4D97-AF65-F5344CB8AC3E}">
        <p14:creationId xmlns:p14="http://schemas.microsoft.com/office/powerpoint/2010/main" val="72382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3200" y="538932"/>
            <a:ext cx="2402732" cy="333375"/>
          </a:xfrm>
        </p:spPr>
        <p:txBody>
          <a:bodyPr/>
          <a:lstStyle/>
          <a:p>
            <a:r>
              <a:rPr lang="zh-CN" altLang="en-US" dirty="0"/>
              <a:t>这个能成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项目概述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AAAFD0-B1DD-46EE-987A-0DE55337C0BD}"/>
              </a:ext>
            </a:extLst>
          </p:cNvPr>
          <p:cNvSpPr txBox="1"/>
          <p:nvPr/>
        </p:nvSpPr>
        <p:spPr>
          <a:xfrm>
            <a:off x="914400" y="1672944"/>
            <a:ext cx="9900812" cy="3375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市场上没有类似的“集大成者”的产品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没有以“时间线”为核心的产品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现有的功能产品或多或少有一些痛点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市场需求较大，好用</a:t>
            </a:r>
            <a:r>
              <a:rPr lang="en-US" altLang="zh-CN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or</a:t>
            </a: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能用的产品较少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用户的迁移成本较低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30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项目需求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75918" y="2105561"/>
            <a:ext cx="928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</a:t>
            </a:r>
            <a:endParaRPr lang="zh-CN" altLang="en-US" sz="8000" b="1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04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项目原型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75918" y="2105561"/>
            <a:ext cx="928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C</a:t>
            </a:r>
            <a:endParaRPr lang="zh-CN" altLang="en-US" sz="8000" b="1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95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43199" y="538932"/>
            <a:ext cx="2019869" cy="333375"/>
          </a:xfrm>
        </p:spPr>
        <p:txBody>
          <a:bodyPr/>
          <a:lstStyle/>
          <a:p>
            <a:r>
              <a:rPr lang="zh-CN" altLang="en-US" dirty="0"/>
              <a:t>项目架构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项目原型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5BB890-B8CA-46AE-B3F7-38C5BFADF907}"/>
              </a:ext>
            </a:extLst>
          </p:cNvPr>
          <p:cNvGrpSpPr/>
          <p:nvPr/>
        </p:nvGrpSpPr>
        <p:grpSpPr>
          <a:xfrm>
            <a:off x="1339836" y="3429000"/>
            <a:ext cx="9512328" cy="1527544"/>
            <a:chOff x="1495766" y="3083921"/>
            <a:chExt cx="9512328" cy="1527544"/>
          </a:xfrm>
        </p:grpSpPr>
        <p:sp>
          <p:nvSpPr>
            <p:cNvPr id="5" name="任意多边形 4"/>
            <p:cNvSpPr/>
            <p:nvPr/>
          </p:nvSpPr>
          <p:spPr>
            <a:xfrm>
              <a:off x="3147346" y="3404705"/>
              <a:ext cx="885975" cy="885975"/>
            </a:xfrm>
            <a:custGeom>
              <a:avLst/>
              <a:gdLst>
                <a:gd name="connsiteX0" fmla="*/ 121947 w 920004"/>
                <a:gd name="connsiteY0" fmla="*/ 351810 h 920004"/>
                <a:gd name="connsiteX1" fmla="*/ 351810 w 920004"/>
                <a:gd name="connsiteY1" fmla="*/ 351810 h 920004"/>
                <a:gd name="connsiteX2" fmla="*/ 351810 w 920004"/>
                <a:gd name="connsiteY2" fmla="*/ 121947 h 920004"/>
                <a:gd name="connsiteX3" fmla="*/ 568194 w 920004"/>
                <a:gd name="connsiteY3" fmla="*/ 121947 h 920004"/>
                <a:gd name="connsiteX4" fmla="*/ 568194 w 920004"/>
                <a:gd name="connsiteY4" fmla="*/ 351810 h 920004"/>
                <a:gd name="connsiteX5" fmla="*/ 798057 w 920004"/>
                <a:gd name="connsiteY5" fmla="*/ 351810 h 920004"/>
                <a:gd name="connsiteX6" fmla="*/ 798057 w 920004"/>
                <a:gd name="connsiteY6" fmla="*/ 568194 h 920004"/>
                <a:gd name="connsiteX7" fmla="*/ 568194 w 920004"/>
                <a:gd name="connsiteY7" fmla="*/ 568194 h 920004"/>
                <a:gd name="connsiteX8" fmla="*/ 568194 w 920004"/>
                <a:gd name="connsiteY8" fmla="*/ 798057 h 920004"/>
                <a:gd name="connsiteX9" fmla="*/ 351810 w 920004"/>
                <a:gd name="connsiteY9" fmla="*/ 798057 h 920004"/>
                <a:gd name="connsiteX10" fmla="*/ 351810 w 920004"/>
                <a:gd name="connsiteY10" fmla="*/ 568194 h 920004"/>
                <a:gd name="connsiteX11" fmla="*/ 121947 w 920004"/>
                <a:gd name="connsiteY11" fmla="*/ 568194 h 920004"/>
                <a:gd name="connsiteX12" fmla="*/ 121947 w 920004"/>
                <a:gd name="connsiteY12" fmla="*/ 351810 h 92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0004" h="920004">
                  <a:moveTo>
                    <a:pt x="121947" y="351810"/>
                  </a:moveTo>
                  <a:lnTo>
                    <a:pt x="351810" y="351810"/>
                  </a:lnTo>
                  <a:lnTo>
                    <a:pt x="351810" y="121947"/>
                  </a:lnTo>
                  <a:lnTo>
                    <a:pt x="568194" y="121947"/>
                  </a:lnTo>
                  <a:lnTo>
                    <a:pt x="568194" y="351810"/>
                  </a:lnTo>
                  <a:lnTo>
                    <a:pt x="798057" y="351810"/>
                  </a:lnTo>
                  <a:lnTo>
                    <a:pt x="798057" y="568194"/>
                  </a:lnTo>
                  <a:lnTo>
                    <a:pt x="568194" y="568194"/>
                  </a:lnTo>
                  <a:lnTo>
                    <a:pt x="568194" y="798057"/>
                  </a:lnTo>
                  <a:lnTo>
                    <a:pt x="351810" y="798057"/>
                  </a:lnTo>
                  <a:lnTo>
                    <a:pt x="351810" y="568194"/>
                  </a:lnTo>
                  <a:lnTo>
                    <a:pt x="121947" y="568194"/>
                  </a:lnTo>
                  <a:lnTo>
                    <a:pt x="121947" y="351810"/>
                  </a:lnTo>
                  <a:close/>
                </a:path>
              </a:pathLst>
            </a:custGeom>
            <a:solidFill>
              <a:srgbClr val="37C7C4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60" tIns="263858" rIns="91460" bIns="263858" numCol="1" spcCol="953" anchor="ctr" anchorCtr="0">
              <a:noAutofit/>
            </a:bodyPr>
            <a:lstStyle/>
            <a:p>
              <a:pPr algn="ctr" defTabSz="5000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>
                <a:solidFill>
                  <a:sysClr val="window" lastClr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808942" y="3404705"/>
              <a:ext cx="885975" cy="885975"/>
            </a:xfrm>
            <a:custGeom>
              <a:avLst/>
              <a:gdLst>
                <a:gd name="connsiteX0" fmla="*/ 121947 w 920004"/>
                <a:gd name="connsiteY0" fmla="*/ 351810 h 920004"/>
                <a:gd name="connsiteX1" fmla="*/ 351810 w 920004"/>
                <a:gd name="connsiteY1" fmla="*/ 351810 h 920004"/>
                <a:gd name="connsiteX2" fmla="*/ 351810 w 920004"/>
                <a:gd name="connsiteY2" fmla="*/ 121947 h 920004"/>
                <a:gd name="connsiteX3" fmla="*/ 568194 w 920004"/>
                <a:gd name="connsiteY3" fmla="*/ 121947 h 920004"/>
                <a:gd name="connsiteX4" fmla="*/ 568194 w 920004"/>
                <a:gd name="connsiteY4" fmla="*/ 351810 h 920004"/>
                <a:gd name="connsiteX5" fmla="*/ 798057 w 920004"/>
                <a:gd name="connsiteY5" fmla="*/ 351810 h 920004"/>
                <a:gd name="connsiteX6" fmla="*/ 798057 w 920004"/>
                <a:gd name="connsiteY6" fmla="*/ 568194 h 920004"/>
                <a:gd name="connsiteX7" fmla="*/ 568194 w 920004"/>
                <a:gd name="connsiteY7" fmla="*/ 568194 h 920004"/>
                <a:gd name="connsiteX8" fmla="*/ 568194 w 920004"/>
                <a:gd name="connsiteY8" fmla="*/ 798057 h 920004"/>
                <a:gd name="connsiteX9" fmla="*/ 351810 w 920004"/>
                <a:gd name="connsiteY9" fmla="*/ 798057 h 920004"/>
                <a:gd name="connsiteX10" fmla="*/ 351810 w 920004"/>
                <a:gd name="connsiteY10" fmla="*/ 568194 h 920004"/>
                <a:gd name="connsiteX11" fmla="*/ 121947 w 920004"/>
                <a:gd name="connsiteY11" fmla="*/ 568194 h 920004"/>
                <a:gd name="connsiteX12" fmla="*/ 121947 w 920004"/>
                <a:gd name="connsiteY12" fmla="*/ 351810 h 92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0004" h="920004">
                  <a:moveTo>
                    <a:pt x="121947" y="351810"/>
                  </a:moveTo>
                  <a:lnTo>
                    <a:pt x="351810" y="351810"/>
                  </a:lnTo>
                  <a:lnTo>
                    <a:pt x="351810" y="121947"/>
                  </a:lnTo>
                  <a:lnTo>
                    <a:pt x="568194" y="121947"/>
                  </a:lnTo>
                  <a:lnTo>
                    <a:pt x="568194" y="351810"/>
                  </a:lnTo>
                  <a:lnTo>
                    <a:pt x="798057" y="351810"/>
                  </a:lnTo>
                  <a:lnTo>
                    <a:pt x="798057" y="568194"/>
                  </a:lnTo>
                  <a:lnTo>
                    <a:pt x="568194" y="568194"/>
                  </a:lnTo>
                  <a:lnTo>
                    <a:pt x="568194" y="798057"/>
                  </a:lnTo>
                  <a:lnTo>
                    <a:pt x="351810" y="798057"/>
                  </a:lnTo>
                  <a:lnTo>
                    <a:pt x="351810" y="568194"/>
                  </a:lnTo>
                  <a:lnTo>
                    <a:pt x="121947" y="568194"/>
                  </a:lnTo>
                  <a:lnTo>
                    <a:pt x="121947" y="351810"/>
                  </a:lnTo>
                  <a:close/>
                </a:path>
              </a:pathLst>
            </a:custGeom>
            <a:solidFill>
              <a:srgbClr val="37C7C4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60" tIns="263858" rIns="91460" bIns="263858" numCol="1" spcCol="953" anchor="ctr" anchorCtr="0">
              <a:noAutofit/>
            </a:bodyPr>
            <a:lstStyle/>
            <a:p>
              <a:pPr algn="ctr" defTabSz="50006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>
                <a:solidFill>
                  <a:sysClr val="window" lastClr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8470536" y="3404705"/>
              <a:ext cx="885975" cy="885975"/>
            </a:xfrm>
            <a:custGeom>
              <a:avLst/>
              <a:gdLst>
                <a:gd name="connsiteX0" fmla="*/ 121947 w 920004"/>
                <a:gd name="connsiteY0" fmla="*/ 189521 h 920004"/>
                <a:gd name="connsiteX1" fmla="*/ 798057 w 920004"/>
                <a:gd name="connsiteY1" fmla="*/ 189521 h 920004"/>
                <a:gd name="connsiteX2" fmla="*/ 798057 w 920004"/>
                <a:gd name="connsiteY2" fmla="*/ 405906 h 920004"/>
                <a:gd name="connsiteX3" fmla="*/ 121947 w 920004"/>
                <a:gd name="connsiteY3" fmla="*/ 405906 h 920004"/>
                <a:gd name="connsiteX4" fmla="*/ 121947 w 920004"/>
                <a:gd name="connsiteY4" fmla="*/ 189521 h 920004"/>
                <a:gd name="connsiteX5" fmla="*/ 121947 w 920004"/>
                <a:gd name="connsiteY5" fmla="*/ 514098 h 920004"/>
                <a:gd name="connsiteX6" fmla="*/ 798057 w 920004"/>
                <a:gd name="connsiteY6" fmla="*/ 514098 h 920004"/>
                <a:gd name="connsiteX7" fmla="*/ 798057 w 920004"/>
                <a:gd name="connsiteY7" fmla="*/ 730483 h 920004"/>
                <a:gd name="connsiteX8" fmla="*/ 121947 w 920004"/>
                <a:gd name="connsiteY8" fmla="*/ 730483 h 920004"/>
                <a:gd name="connsiteX9" fmla="*/ 121947 w 920004"/>
                <a:gd name="connsiteY9" fmla="*/ 514098 h 92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0004" h="920004">
                  <a:moveTo>
                    <a:pt x="121947" y="189521"/>
                  </a:moveTo>
                  <a:lnTo>
                    <a:pt x="798057" y="189521"/>
                  </a:lnTo>
                  <a:lnTo>
                    <a:pt x="798057" y="405906"/>
                  </a:lnTo>
                  <a:lnTo>
                    <a:pt x="121947" y="405906"/>
                  </a:lnTo>
                  <a:lnTo>
                    <a:pt x="121947" y="189521"/>
                  </a:lnTo>
                  <a:close/>
                  <a:moveTo>
                    <a:pt x="121947" y="514098"/>
                  </a:moveTo>
                  <a:lnTo>
                    <a:pt x="798057" y="514098"/>
                  </a:lnTo>
                  <a:lnTo>
                    <a:pt x="798057" y="730483"/>
                  </a:lnTo>
                  <a:lnTo>
                    <a:pt x="121947" y="730483"/>
                  </a:lnTo>
                  <a:lnTo>
                    <a:pt x="121947" y="514098"/>
                  </a:lnTo>
                  <a:close/>
                </a:path>
              </a:pathLst>
            </a:custGeom>
            <a:solidFill>
              <a:srgbClr val="37C7C4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60" tIns="142141" rIns="91460" bIns="142141" numCol="1" spcCol="953" anchor="ctr" anchorCtr="0">
              <a:noAutofit/>
            </a:bodyPr>
            <a:lstStyle/>
            <a:p>
              <a:pPr algn="ctr" defTabSz="12668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900">
                <a:solidFill>
                  <a:sysClr val="window" lastClr="FFFFFF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495766" y="3083921"/>
              <a:ext cx="1527544" cy="1527544"/>
            </a:xfrm>
            <a:custGeom>
              <a:avLst/>
              <a:gdLst>
                <a:gd name="connsiteX0" fmla="*/ 0 w 1586215"/>
                <a:gd name="connsiteY0" fmla="*/ 793108 h 1586215"/>
                <a:gd name="connsiteX1" fmla="*/ 793108 w 1586215"/>
                <a:gd name="connsiteY1" fmla="*/ 0 h 1586215"/>
                <a:gd name="connsiteX2" fmla="*/ 1586216 w 1586215"/>
                <a:gd name="connsiteY2" fmla="*/ 793108 h 1586215"/>
                <a:gd name="connsiteX3" fmla="*/ 793108 w 1586215"/>
                <a:gd name="connsiteY3" fmla="*/ 1586216 h 1586215"/>
                <a:gd name="connsiteX4" fmla="*/ 0 w 1586215"/>
                <a:gd name="connsiteY4" fmla="*/ 793108 h 15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6215" h="1586215">
                  <a:moveTo>
                    <a:pt x="0" y="793108"/>
                  </a:moveTo>
                  <a:cubicBezTo>
                    <a:pt x="0" y="355087"/>
                    <a:pt x="355087" y="0"/>
                    <a:pt x="793108" y="0"/>
                  </a:cubicBezTo>
                  <a:cubicBezTo>
                    <a:pt x="1231129" y="0"/>
                    <a:pt x="1586216" y="355087"/>
                    <a:pt x="1586216" y="793108"/>
                  </a:cubicBezTo>
                  <a:cubicBezTo>
                    <a:pt x="1586216" y="1231129"/>
                    <a:pt x="1231129" y="1586216"/>
                    <a:pt x="793108" y="1586216"/>
                  </a:cubicBezTo>
                  <a:cubicBezTo>
                    <a:pt x="355087" y="1586216"/>
                    <a:pt x="0" y="1231129"/>
                    <a:pt x="0" y="793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algn="ctr"/>
              <a:endParaRPr lang="en-US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904314" y="3647637"/>
              <a:ext cx="7104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000" b="1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前端</a:t>
              </a:r>
              <a:endParaRPr lang="en-US" altLang="zh-CN" sz="2000" b="1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9480550" y="3083921"/>
              <a:ext cx="1527544" cy="1527544"/>
            </a:xfrm>
            <a:custGeom>
              <a:avLst/>
              <a:gdLst>
                <a:gd name="connsiteX0" fmla="*/ 0 w 1586215"/>
                <a:gd name="connsiteY0" fmla="*/ 793108 h 1586215"/>
                <a:gd name="connsiteX1" fmla="*/ 793108 w 1586215"/>
                <a:gd name="connsiteY1" fmla="*/ 0 h 1586215"/>
                <a:gd name="connsiteX2" fmla="*/ 1586216 w 1586215"/>
                <a:gd name="connsiteY2" fmla="*/ 793108 h 1586215"/>
                <a:gd name="connsiteX3" fmla="*/ 793108 w 1586215"/>
                <a:gd name="connsiteY3" fmla="*/ 1586216 h 1586215"/>
                <a:gd name="connsiteX4" fmla="*/ 0 w 1586215"/>
                <a:gd name="connsiteY4" fmla="*/ 793108 h 15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6215" h="1586215">
                  <a:moveTo>
                    <a:pt x="0" y="793108"/>
                  </a:moveTo>
                  <a:cubicBezTo>
                    <a:pt x="0" y="355087"/>
                    <a:pt x="355087" y="0"/>
                    <a:pt x="793108" y="0"/>
                  </a:cubicBezTo>
                  <a:cubicBezTo>
                    <a:pt x="1231129" y="0"/>
                    <a:pt x="1586216" y="355087"/>
                    <a:pt x="1586216" y="793108"/>
                  </a:cubicBezTo>
                  <a:cubicBezTo>
                    <a:pt x="1586216" y="1231129"/>
                    <a:pt x="1231129" y="1586216"/>
                    <a:pt x="793108" y="1586216"/>
                  </a:cubicBezTo>
                  <a:cubicBezTo>
                    <a:pt x="355087" y="1586216"/>
                    <a:pt x="0" y="1231129"/>
                    <a:pt x="0" y="793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algn="ctr"/>
              <a:endPara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algn="ctr"/>
              <a:endPara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757650" y="3648152"/>
              <a:ext cx="9733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000" b="1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时间线</a:t>
              </a:r>
              <a:endParaRPr lang="en-US" altLang="zh-CN" sz="2000" b="1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6818954" y="3083921"/>
              <a:ext cx="1527544" cy="1527544"/>
            </a:xfrm>
            <a:custGeom>
              <a:avLst/>
              <a:gdLst>
                <a:gd name="connsiteX0" fmla="*/ 0 w 1586215"/>
                <a:gd name="connsiteY0" fmla="*/ 793108 h 1586215"/>
                <a:gd name="connsiteX1" fmla="*/ 793108 w 1586215"/>
                <a:gd name="connsiteY1" fmla="*/ 0 h 1586215"/>
                <a:gd name="connsiteX2" fmla="*/ 1586216 w 1586215"/>
                <a:gd name="connsiteY2" fmla="*/ 793108 h 1586215"/>
                <a:gd name="connsiteX3" fmla="*/ 793108 w 1586215"/>
                <a:gd name="connsiteY3" fmla="*/ 1586216 h 1586215"/>
                <a:gd name="connsiteX4" fmla="*/ 0 w 1586215"/>
                <a:gd name="connsiteY4" fmla="*/ 793108 h 15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6215" h="1586215">
                  <a:moveTo>
                    <a:pt x="0" y="793108"/>
                  </a:moveTo>
                  <a:cubicBezTo>
                    <a:pt x="0" y="355087"/>
                    <a:pt x="355087" y="0"/>
                    <a:pt x="793108" y="0"/>
                  </a:cubicBezTo>
                  <a:cubicBezTo>
                    <a:pt x="1231129" y="0"/>
                    <a:pt x="1586216" y="355087"/>
                    <a:pt x="1586216" y="793108"/>
                  </a:cubicBezTo>
                  <a:cubicBezTo>
                    <a:pt x="1586216" y="1231129"/>
                    <a:pt x="1231129" y="1586216"/>
                    <a:pt x="793108" y="1586216"/>
                  </a:cubicBezTo>
                  <a:cubicBezTo>
                    <a:pt x="355087" y="1586216"/>
                    <a:pt x="0" y="1231129"/>
                    <a:pt x="0" y="793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algn="ctr"/>
              <a:endPara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054" y="3647374"/>
              <a:ext cx="9733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000" b="1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数据库</a:t>
              </a:r>
              <a:endParaRPr lang="en-US" altLang="zh-CN" sz="2000" b="1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4157360" y="3083921"/>
              <a:ext cx="1527544" cy="1527544"/>
            </a:xfrm>
            <a:custGeom>
              <a:avLst/>
              <a:gdLst>
                <a:gd name="connsiteX0" fmla="*/ 0 w 1586215"/>
                <a:gd name="connsiteY0" fmla="*/ 793108 h 1586215"/>
                <a:gd name="connsiteX1" fmla="*/ 793108 w 1586215"/>
                <a:gd name="connsiteY1" fmla="*/ 0 h 1586215"/>
                <a:gd name="connsiteX2" fmla="*/ 1586216 w 1586215"/>
                <a:gd name="connsiteY2" fmla="*/ 793108 h 1586215"/>
                <a:gd name="connsiteX3" fmla="*/ 793108 w 1586215"/>
                <a:gd name="connsiteY3" fmla="*/ 1586216 h 1586215"/>
                <a:gd name="connsiteX4" fmla="*/ 0 w 1586215"/>
                <a:gd name="connsiteY4" fmla="*/ 793108 h 15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6215" h="1586215">
                  <a:moveTo>
                    <a:pt x="0" y="793108"/>
                  </a:moveTo>
                  <a:cubicBezTo>
                    <a:pt x="0" y="355087"/>
                    <a:pt x="355087" y="0"/>
                    <a:pt x="793108" y="0"/>
                  </a:cubicBezTo>
                  <a:cubicBezTo>
                    <a:pt x="1231129" y="0"/>
                    <a:pt x="1586216" y="355087"/>
                    <a:pt x="1586216" y="793108"/>
                  </a:cubicBezTo>
                  <a:cubicBezTo>
                    <a:pt x="1586216" y="1231129"/>
                    <a:pt x="1231129" y="1586216"/>
                    <a:pt x="793108" y="1586216"/>
                  </a:cubicBezTo>
                  <a:cubicBezTo>
                    <a:pt x="355087" y="1586216"/>
                    <a:pt x="0" y="1231129"/>
                    <a:pt x="0" y="793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  <a:p>
              <a:pPr algn="ctr"/>
              <a:endParaRPr lang="en-US" altLang="zh-CN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565908" y="3647637"/>
              <a:ext cx="7104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000" b="1" dirty="0"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后端</a:t>
              </a:r>
              <a:endParaRPr lang="en-US" altLang="zh-CN" sz="2000" b="1" dirty="0"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BFD576AE-01D7-4DA7-A3DA-279A5B85F90C}"/>
              </a:ext>
            </a:extLst>
          </p:cNvPr>
          <p:cNvSpPr txBox="1"/>
          <p:nvPr/>
        </p:nvSpPr>
        <p:spPr>
          <a:xfrm>
            <a:off x="836578" y="1312517"/>
            <a:ext cx="10204316" cy="1344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由于时间关系，这里选择了</a:t>
            </a:r>
            <a:r>
              <a:rPr lang="en-US" altLang="zh-CN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Web</a:t>
            </a: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作为项目的原型，对一些核心设计进行了实现</a:t>
            </a:r>
            <a:endParaRPr lang="en-US" altLang="zh-CN" sz="22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项目原型主要分为三个部分，接下来将依次介绍</a:t>
            </a:r>
          </a:p>
        </p:txBody>
      </p:sp>
    </p:spTree>
    <p:extLst>
      <p:ext uri="{BB962C8B-B14F-4D97-AF65-F5344CB8AC3E}">
        <p14:creationId xmlns:p14="http://schemas.microsoft.com/office/powerpoint/2010/main" val="69241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A87AC-94AD-4AC4-9680-CC88F41D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前端原型</a:t>
            </a:r>
          </a:p>
        </p:txBody>
      </p:sp>
    </p:spTree>
    <p:extLst>
      <p:ext uri="{BB962C8B-B14F-4D97-AF65-F5344CB8AC3E}">
        <p14:creationId xmlns:p14="http://schemas.microsoft.com/office/powerpoint/2010/main" val="213423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345</Words>
  <Application>Microsoft Office PowerPoint</Application>
  <PresentationFormat>宽屏</PresentationFormat>
  <Paragraphs>48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思源黑体 Medium</vt:lpstr>
      <vt:lpstr>微软雅黑</vt:lpstr>
      <vt:lpstr>Segoe UI Light</vt:lpstr>
      <vt:lpstr>Calibri</vt:lpstr>
      <vt:lpstr>Arial</vt:lpstr>
      <vt:lpstr>1_Office 主题</vt:lpstr>
      <vt:lpstr>PowerPoint 演示文稿</vt:lpstr>
      <vt:lpstr>项目概述</vt:lpstr>
      <vt:lpstr>PowerPoint 演示文稿</vt:lpstr>
      <vt:lpstr>PowerPoint 演示文稿</vt:lpstr>
      <vt:lpstr>PowerPoint 演示文稿</vt:lpstr>
      <vt:lpstr>项目需求</vt:lpstr>
      <vt:lpstr>项目原型</vt:lpstr>
      <vt:lpstr>PowerPoint 演示文稿</vt:lpstr>
      <vt:lpstr>前端原型</vt:lpstr>
      <vt:lpstr>后端原型</vt:lpstr>
      <vt:lpstr>数据库设计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董 舜尧</cp:lastModifiedBy>
  <cp:revision>55</cp:revision>
  <dcterms:created xsi:type="dcterms:W3CDTF">2015-07-23T02:26:31Z</dcterms:created>
  <dcterms:modified xsi:type="dcterms:W3CDTF">2020-06-15T18:11:51Z</dcterms:modified>
</cp:coreProperties>
</file>